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9" autoAdjust="0"/>
    <p:restoredTop sz="94660"/>
  </p:normalViewPr>
  <p:slideViewPr>
    <p:cSldViewPr snapToGrid="0">
      <p:cViewPr varScale="1">
        <p:scale>
          <a:sx n="61" d="100"/>
          <a:sy n="61" d="100"/>
        </p:scale>
        <p:origin x="72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6781B-8C57-44B2-A65C-53ACC105A05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182-98EA-42A3-A1A7-099B2FFFD4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839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6781B-8C57-44B2-A65C-53ACC105A05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182-98EA-42A3-A1A7-099B2FFFD4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218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6781B-8C57-44B2-A65C-53ACC105A05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182-98EA-42A3-A1A7-099B2FFFD4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990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6781B-8C57-44B2-A65C-53ACC105A05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182-98EA-42A3-A1A7-099B2FFFD4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362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6781B-8C57-44B2-A65C-53ACC105A05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182-98EA-42A3-A1A7-099B2FFFD4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146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6781B-8C57-44B2-A65C-53ACC105A05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182-98EA-42A3-A1A7-099B2FFFD4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326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6781B-8C57-44B2-A65C-53ACC105A05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182-98EA-42A3-A1A7-099B2FFFD4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739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6781B-8C57-44B2-A65C-53ACC105A05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182-98EA-42A3-A1A7-099B2FFFD4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324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6781B-8C57-44B2-A65C-53ACC105A05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182-98EA-42A3-A1A7-099B2FFFD4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190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6781B-8C57-44B2-A65C-53ACC105A05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182-98EA-42A3-A1A7-099B2FFFD4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591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6781B-8C57-44B2-A65C-53ACC105A05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182-98EA-42A3-A1A7-099B2FFFD4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400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D6781B-8C57-44B2-A65C-53ACC105A057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696182-98EA-42A3-A1A7-099B2FFFD4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45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104192B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3286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402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LUCKYC OMPUTER</dc:creator>
  <cp:lastModifiedBy>LUCKYC OMPUTER</cp:lastModifiedBy>
  <cp:revision>1</cp:revision>
  <dcterms:created xsi:type="dcterms:W3CDTF">2024-02-28T20:50:32Z</dcterms:created>
  <dcterms:modified xsi:type="dcterms:W3CDTF">2024-02-28T20:50:46Z</dcterms:modified>
</cp:coreProperties>
</file>

<file path=docProps/thumbnail.jpeg>
</file>